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9" r:id="rId4"/>
    <p:sldId id="260" r:id="rId5"/>
    <p:sldId id="257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90" d="100"/>
          <a:sy n="90" d="100"/>
        </p:scale>
        <p:origin x="105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AA44F-4764-8716-925C-3F4C95143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A4C2AD-788A-976A-C009-8EA80CF5B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87776E-837E-A831-CD20-8312B8133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7483-4C9F-41D8-8623-586534F8CAC2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406DF2-83B9-5341-701B-8A35893D9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4E5B12-7170-4E8E-9A2D-E4B9BDB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EEBF-5F54-4244-B27C-C48ADE40AC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13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0529E6-6F6B-07CF-9426-C20B81C29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CBE0D0-D437-2F42-1A2A-F3D75649F2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A57202-A39B-327C-C3DA-13B27F505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7483-4C9F-41D8-8623-586534F8CAC2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3B133B-9056-1163-B1E0-121E87C98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DD2E16-2A04-8997-D0D1-B73B51E43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EEBF-5F54-4244-B27C-C48ADE40AC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488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7A14A7-33DD-0C90-6B3B-FD7D72DB55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2CD460-884A-72EE-0DA8-57E14F9B7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23A849-28FB-05E3-5B87-D31BDDB72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7483-4C9F-41D8-8623-586534F8CAC2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CCC25-3D13-8749-3CB9-4B5A7825A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F89C9C-63BC-2F36-FFDC-49647BEF8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EEBF-5F54-4244-B27C-C48ADE40AC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988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8C1096-F08D-C185-7D45-95BB745B1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04B74B-D983-18AB-A372-9FFBA5D01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28E01B-F24F-7E69-9CFC-4379479CB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7483-4C9F-41D8-8623-586534F8CAC2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4BE0D3-EB27-364E-E97A-EDB6E148F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727A53-78A0-2B8C-3468-4822F648D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EEBF-5F54-4244-B27C-C48ADE40AC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869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8D71AD-BB46-8AC2-0874-FD06FF8D1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7C0882-A20D-CF21-06B8-FB415CFDA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932F91-B2C8-4A86-29DA-432BF1338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7483-4C9F-41D8-8623-586534F8CAC2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BF020E-0801-65F6-53D6-BE1969894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C3ABEB-89F4-79D4-0FB4-0B58C3875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EEBF-5F54-4244-B27C-C48ADE40AC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272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7DF3E-A6AF-9BAF-8CB1-E4898168B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14A402-53B0-AD0E-3337-D01FCF55BD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74B9F1-1296-7F77-9A61-2B7AA305C8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549637-BA03-DF51-3150-F9F9C7D03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7483-4C9F-41D8-8623-586534F8CAC2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E6355D-7E03-DDD1-5D17-AB43B93E6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DCD0BB-F7FD-82C4-8475-A3D674EA3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EEBF-5F54-4244-B27C-C48ADE40AC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493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17F7D-1252-8E5A-9D6F-BBC9599DD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1CEDEE-24F4-88F0-AD20-1F359A524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659BBE-066E-EB88-0B70-05ADFC73BA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2C1842F-CA38-7F7E-9026-58FA611230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1254981-4C7F-CDB7-7F68-38FF936298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F2C752B-9A7E-2B97-4995-AB2F99CF2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7483-4C9F-41D8-8623-586534F8CAC2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FF9EF5B-09D0-45F9-75D8-B04E00A0F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0AB56F4-F586-EAAD-9007-3FCBC0F3F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EEBF-5F54-4244-B27C-C48ADE40AC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828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FFAF8C-6A39-4C1F-2DB9-456E1FD4D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59CE4D9-0D7E-3E20-BD43-8FA8A7740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7483-4C9F-41D8-8623-586534F8CAC2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061DE48-F030-737D-09EB-26620E394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6661851-4B98-403D-778F-A3249AF41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EEBF-5F54-4244-B27C-C48ADE40AC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856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4F8B1DD-CE11-D8B7-2560-2AAC2128B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7483-4C9F-41D8-8623-586534F8CAC2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E3D87E8-B205-4D20-8184-3F92B0E0B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0E672A-0447-6B37-08D2-65B49E1F0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EEBF-5F54-4244-B27C-C48ADE40AC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274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A4BE35-4302-3E10-FD58-CC3D2A8C0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49CAE3-9342-A123-1A4D-0793A7ABE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C4AB08-F91C-DD74-2B97-FFC0A7077B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1510C6-180F-4977-EBAE-79B9694EB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7483-4C9F-41D8-8623-586534F8CAC2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CD7437-EE1E-C688-9600-83A9A1131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BBCFBD-4D4B-7AA2-22F1-8EA79BA7F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EEBF-5F54-4244-B27C-C48ADE40AC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695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80A12E-F4CB-A607-6B9D-34D776A99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A2231B1-CCCA-36D9-4890-E7FB5A4256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6979C3-2DA1-9D02-6931-F14DDB7E6F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0A0923-585D-CCF5-DFF1-F4DABEC1C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7483-4C9F-41D8-8623-586534F8CAC2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C0D775-B4C0-DDF1-5F2B-EC250C2EC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437847-4CBE-9DE4-B1E9-30E78A72C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EEBF-5F54-4244-B27C-C48ADE40AC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163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89D961E-5C9C-95AF-7E18-17CE07C02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95FBDA-6312-456C-92D7-E1908A2EF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AF8009-11EE-FCED-6A46-7D0949C597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B77483-4C9F-41D8-8623-586534F8CAC2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26AF73-A5AE-706F-195F-9A8570028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523D2C-A3EB-F97C-EC9B-483087E49C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A2EEBF-5F54-4244-B27C-C48ADE40AC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509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0B21F-4628-33B9-3748-DA162277CF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조 진행상황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1C6B013-B934-A007-4AC2-2B9D4264F8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18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5E7D4C-B2C5-7DE8-0B56-C310265C2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독서대 제작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9C156F2-2D3D-7BD7-4061-CC0E59C431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793" y="1889420"/>
            <a:ext cx="3263503" cy="4351338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C2253C2-AD9B-FCA6-ABDF-F99C0423D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248" y="1889420"/>
            <a:ext cx="3263504" cy="43513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8C6A6A-B0C1-C780-0F90-74AE1963F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9981" y="1889419"/>
            <a:ext cx="3263504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2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C9C9F8-9AD3-2A13-8115-423142706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GPT </a:t>
            </a:r>
            <a:r>
              <a:rPr lang="ko-KR" altLang="en-US" dirty="0"/>
              <a:t>질의 프롬프트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9B1E47-E14A-135B-549A-EFD1C372D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요약</a:t>
            </a:r>
            <a:r>
              <a:rPr lang="en-US" altLang="ko-KR" dirty="0"/>
              <a:t>,</a:t>
            </a:r>
            <a:r>
              <a:rPr lang="ko-KR" altLang="en-US" dirty="0"/>
              <a:t>정의</a:t>
            </a:r>
            <a:r>
              <a:rPr lang="en-US" altLang="ko-KR" dirty="0"/>
              <a:t>,</a:t>
            </a:r>
            <a:r>
              <a:rPr lang="ko-KR" altLang="en-US" dirty="0"/>
              <a:t>번역 </a:t>
            </a:r>
            <a:r>
              <a:rPr lang="en-US" altLang="ko-KR" dirty="0"/>
              <a:t>3</a:t>
            </a:r>
            <a:r>
              <a:rPr lang="ko-KR" altLang="en-US" dirty="0"/>
              <a:t>가지 기능 추가</a:t>
            </a:r>
          </a:p>
        </p:txBody>
      </p:sp>
    </p:spTree>
    <p:extLst>
      <p:ext uri="{BB962C8B-B14F-4D97-AF65-F5344CB8AC3E}">
        <p14:creationId xmlns:p14="http://schemas.microsoft.com/office/powerpoint/2010/main" val="2520199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C53197-D94B-9DB7-1A6D-8FDE50851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GPT</a:t>
            </a:r>
            <a:r>
              <a:rPr lang="ko-KR" altLang="en-US" dirty="0"/>
              <a:t> 질의 프롬프트 예시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C290BB1-FACB-BF16-F672-4AFE8A112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777" y="1688841"/>
            <a:ext cx="6168129" cy="3838739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BC3AD8-E411-9FCE-245D-687C85A55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402" y="1692535"/>
            <a:ext cx="6168129" cy="383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174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97A34B-1E5B-988B-5BEF-633975197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시간 경과에 따른 마스코트 변경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AB33883-7DBD-3D0D-AE1C-9885D1151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394156"/>
            <a:ext cx="5584782" cy="3503965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7D1E874-E400-7550-75AB-585D6F9C0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419" y="2394157"/>
            <a:ext cx="5645581" cy="3503966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90CB8F58-5D19-4779-443B-046E046E95B4}"/>
              </a:ext>
            </a:extLst>
          </p:cNvPr>
          <p:cNvSpPr/>
          <p:nvPr/>
        </p:nvSpPr>
        <p:spPr>
          <a:xfrm>
            <a:off x="5741581" y="3689498"/>
            <a:ext cx="669852" cy="3934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089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27</Words>
  <Application>Microsoft Office PowerPoint</Application>
  <PresentationFormat>와이드스크린</PresentationFormat>
  <Paragraphs>6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2조 진행상황</vt:lpstr>
      <vt:lpstr>독서대 제작</vt:lpstr>
      <vt:lpstr>GPT 질의 프롬프트 추가</vt:lpstr>
      <vt:lpstr>GPT 질의 프롬프트 예시</vt:lpstr>
      <vt:lpstr>시간 경과에 따른 마스코트 변경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2조 진행상황</dc:title>
  <dc:creator>경민 강</dc:creator>
  <cp:lastModifiedBy>경민 강</cp:lastModifiedBy>
  <cp:revision>1</cp:revision>
  <dcterms:created xsi:type="dcterms:W3CDTF">2024-05-19T12:58:24Z</dcterms:created>
  <dcterms:modified xsi:type="dcterms:W3CDTF">2024-05-19T14:27:25Z</dcterms:modified>
</cp:coreProperties>
</file>